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8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268" r:id="rId25"/>
    <p:sldId id="301" r:id="rId26"/>
    <p:sldId id="310" r:id="rId27"/>
    <p:sldId id="311" r:id="rId28"/>
    <p:sldId id="270" r:id="rId29"/>
    <p:sldId id="302" r:id="rId30"/>
    <p:sldId id="303" r:id="rId31"/>
    <p:sldId id="271" r:id="rId32"/>
    <p:sldId id="272" r:id="rId33"/>
    <p:sldId id="304" r:id="rId34"/>
    <p:sldId id="269" r:id="rId35"/>
    <p:sldId id="312" r:id="rId36"/>
    <p:sldId id="266" r:id="rId37"/>
    <p:sldId id="267" r:id="rId38"/>
    <p:sldId id="298" r:id="rId39"/>
    <p:sldId id="261" r:id="rId40"/>
    <p:sldId id="293" r:id="rId41"/>
    <p:sldId id="315" r:id="rId42"/>
    <p:sldId id="299" r:id="rId43"/>
    <p:sldId id="300" r:id="rId44"/>
    <p:sldId id="314" r:id="rId45"/>
    <p:sldId id="316" r:id="rId46"/>
    <p:sldId id="313" r:id="rId47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9"/>
      <p:bold r:id="rId50"/>
      <p:italic r:id="rId51"/>
      <p:boldItalic r:id="rId52"/>
    </p:embeddedFont>
    <p:embeddedFont>
      <p:font typeface="Bebas Neue" panose="020B0604020202020204" charset="0"/>
      <p:regular r:id="rId53"/>
    </p:embeddedFont>
    <p:embeddedFont>
      <p:font typeface="Inter Tight" panose="020B0604020202020204" charset="0"/>
      <p:regular r:id="rId54"/>
      <p:bold r:id="rId55"/>
      <p:italic r:id="rId56"/>
      <p:boldItalic r:id="rId57"/>
    </p:embeddedFont>
    <p:embeddedFont>
      <p:font typeface="Inter Tight SemiBold" panose="020B0604020202020204" charset="0"/>
      <p:regular r:id="rId58"/>
      <p:bold r:id="rId59"/>
      <p:italic r:id="rId60"/>
      <p:boldItalic r:id="rId61"/>
    </p:embeddedFont>
    <p:embeddedFont>
      <p:font typeface="Nunito Light" pitchFamily="2" charset="0"/>
      <p:regular r:id="rId62"/>
      <p:italic r:id="rId63"/>
    </p:embeddedFont>
    <p:embeddedFont>
      <p:font typeface="PT Sans" panose="020B0503020203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JP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4075737" y="2106999"/>
            <a:ext cx="4854388" cy="30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332</Words>
  <Application>Microsoft Office PowerPoint</Application>
  <PresentationFormat>Affichage à l'écran (16:9)</PresentationFormat>
  <Paragraphs>56</Paragraphs>
  <Slides>46</Slides>
  <Notes>46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Inter Tight</vt:lpstr>
      <vt:lpstr>PT Sans</vt:lpstr>
      <vt:lpstr>Nunito Light</vt:lpstr>
      <vt:lpstr>Be Vietnam Pro SemiBold</vt:lpstr>
      <vt:lpstr>Inter Tight SemiBold</vt:lpstr>
      <vt:lpstr>Bebas Neue</vt:lpstr>
      <vt:lpstr>Arial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Douzzy Abozo</cp:lastModifiedBy>
  <cp:revision>107</cp:revision>
  <dcterms:modified xsi:type="dcterms:W3CDTF">2024-05-30T15:44:47Z</dcterms:modified>
  <dc:language>Français</dc:language>
</cp:coreProperties>
</file>